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8" r:id="rId2"/>
    <p:sldId id="268" r:id="rId3"/>
    <p:sldId id="260" r:id="rId4"/>
    <p:sldId id="261" r:id="rId5"/>
    <p:sldId id="262" r:id="rId6"/>
    <p:sldId id="267" r:id="rId7"/>
    <p:sldId id="264" r:id="rId8"/>
    <p:sldId id="266" r:id="rId9"/>
    <p:sldId id="265" r:id="rId10"/>
    <p:sldId id="269" r:id="rId11"/>
    <p:sldId id="270" r:id="rId12"/>
    <p:sldId id="272" r:id="rId13"/>
    <p:sldId id="27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8/12/2024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AF83AF-06A0-4CEA-9939-49B852AE5A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251" y="84262"/>
            <a:ext cx="8637073" cy="1190866"/>
          </a:xfrm>
        </p:spPr>
        <p:txBody>
          <a:bodyPr/>
          <a:lstStyle/>
          <a:p>
            <a:r>
              <a:rPr lang="pt-BR" dirty="0"/>
              <a:t>Final de semana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BA3E90C-CCC0-4E40-A2CA-63AA0EEEB9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1837750"/>
          </a:xfrm>
        </p:spPr>
        <p:txBody>
          <a:bodyPr>
            <a:normAutofit/>
          </a:bodyPr>
          <a:lstStyle/>
          <a:p>
            <a:r>
              <a:rPr lang="pt-BR" dirty="0"/>
              <a:t>Adrian</a:t>
            </a:r>
          </a:p>
          <a:p>
            <a:r>
              <a:rPr lang="pt-BR" dirty="0"/>
              <a:t>Robson</a:t>
            </a:r>
          </a:p>
          <a:p>
            <a:r>
              <a:rPr lang="pt-BR" dirty="0"/>
              <a:t>Lucas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74564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45E3CA-FC72-46D7-B051-F5F89FCFF097}"/>
              </a:ext>
            </a:extLst>
          </p:cNvPr>
          <p:cNvSpPr txBox="1">
            <a:spLocks/>
          </p:cNvSpPr>
          <p:nvPr/>
        </p:nvSpPr>
        <p:spPr>
          <a:xfrm>
            <a:off x="1124125" y="2372359"/>
            <a:ext cx="9943750" cy="5868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400" dirty="0"/>
              <a:t>E acabou o final de semana</a:t>
            </a:r>
          </a:p>
        </p:txBody>
      </p:sp>
    </p:spTree>
    <p:extLst>
      <p:ext uri="{BB962C8B-B14F-4D97-AF65-F5344CB8AC3E}">
        <p14:creationId xmlns:p14="http://schemas.microsoft.com/office/powerpoint/2010/main" val="299998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F53376E-7690-4984-BF1E-0CC67A9F6D3A}"/>
              </a:ext>
            </a:extLst>
          </p:cNvPr>
          <p:cNvSpPr txBox="1">
            <a:spLocks/>
          </p:cNvSpPr>
          <p:nvPr/>
        </p:nvSpPr>
        <p:spPr>
          <a:xfrm>
            <a:off x="2508308" y="59095"/>
            <a:ext cx="7467954" cy="5868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E acabou o final de semana</a:t>
            </a:r>
          </a:p>
          <a:p>
            <a:pPr algn="ctr"/>
            <a:r>
              <a:rPr lang="pt-BR" dirty="0"/>
              <a:t>Adrian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1253CA9-8055-4C60-8AE9-A11E670E32E9}"/>
              </a:ext>
            </a:extLst>
          </p:cNvPr>
          <p:cNvSpPr txBox="1"/>
          <p:nvPr/>
        </p:nvSpPr>
        <p:spPr>
          <a:xfrm>
            <a:off x="109058" y="1411934"/>
            <a:ext cx="7246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/>
              <a:t>Depois de “abusar” no final de semana ...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DAEB96D-5C5E-4F6C-A331-AF5CE26287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611"/>
          <a:stretch/>
        </p:blipFill>
        <p:spPr>
          <a:xfrm>
            <a:off x="5931365" y="2403037"/>
            <a:ext cx="5715000" cy="331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8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F53376E-7690-4984-BF1E-0CC67A9F6D3A}"/>
              </a:ext>
            </a:extLst>
          </p:cNvPr>
          <p:cNvSpPr txBox="1">
            <a:spLocks/>
          </p:cNvSpPr>
          <p:nvPr/>
        </p:nvSpPr>
        <p:spPr>
          <a:xfrm>
            <a:off x="2508308" y="59095"/>
            <a:ext cx="7467954" cy="5868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E acabou o final de semana</a:t>
            </a:r>
          </a:p>
          <a:p>
            <a:pPr algn="ctr"/>
            <a:r>
              <a:rPr lang="pt-BR" dirty="0"/>
              <a:t>Robson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1253CA9-8055-4C60-8AE9-A11E670E32E9}"/>
              </a:ext>
            </a:extLst>
          </p:cNvPr>
          <p:cNvSpPr txBox="1"/>
          <p:nvPr/>
        </p:nvSpPr>
        <p:spPr>
          <a:xfrm>
            <a:off x="7348757" y="1925512"/>
            <a:ext cx="4740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... e ver a obra do Criador 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9EEFA3A-E665-45FF-802F-C42730FC4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345" y="2718708"/>
            <a:ext cx="3383609" cy="33836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C88577C-6832-4D77-A0BC-A048C4138525}"/>
              </a:ext>
            </a:extLst>
          </p:cNvPr>
          <p:cNvSpPr txBox="1"/>
          <p:nvPr/>
        </p:nvSpPr>
        <p:spPr>
          <a:xfrm>
            <a:off x="66263" y="1080678"/>
            <a:ext cx="66790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Estar junto com aqueles que eu amo.....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161E173-C967-4DED-A7C3-1B623E154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156" y="1820433"/>
            <a:ext cx="1947222" cy="4007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299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F53376E-7690-4984-BF1E-0CC67A9F6D3A}"/>
              </a:ext>
            </a:extLst>
          </p:cNvPr>
          <p:cNvSpPr txBox="1">
            <a:spLocks/>
          </p:cNvSpPr>
          <p:nvPr/>
        </p:nvSpPr>
        <p:spPr>
          <a:xfrm>
            <a:off x="2508308" y="59095"/>
            <a:ext cx="7467954" cy="5868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E acabou o final de semana</a:t>
            </a:r>
          </a:p>
          <a:p>
            <a:pPr algn="ctr"/>
            <a:r>
              <a:rPr lang="pt-BR" dirty="0"/>
              <a:t>Lucas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1253CA9-8055-4C60-8AE9-A11E670E32E9}"/>
              </a:ext>
            </a:extLst>
          </p:cNvPr>
          <p:cNvSpPr txBox="1"/>
          <p:nvPr/>
        </p:nvSpPr>
        <p:spPr>
          <a:xfrm>
            <a:off x="109058" y="1411934"/>
            <a:ext cx="3679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E o sofá me chama ...</a:t>
            </a:r>
          </a:p>
        </p:txBody>
      </p:sp>
      <p:pic>
        <p:nvPicPr>
          <p:cNvPr id="1026" name="Picture 2" descr="Família sentada no sofá e assistir tv na sala de estar à noite. ilustração dos desenhos animados do interior da sala de estar com vista traseira do casal no sofá, menino na cadeira e tela de televisão brilhante">
            <a:extLst>
              <a:ext uri="{FF2B5EF4-FFF2-40B4-BE49-F238E27FC236}">
                <a16:creationId xmlns:a16="http://schemas.microsoft.com/office/drawing/2014/main" id="{96B0BBB0-411F-450D-9A40-C584F1666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429" y="2148062"/>
            <a:ext cx="596265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45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45E3CA-FC72-46D7-B051-F5F89FCFF097}"/>
              </a:ext>
            </a:extLst>
          </p:cNvPr>
          <p:cNvSpPr txBox="1">
            <a:spLocks/>
          </p:cNvSpPr>
          <p:nvPr/>
        </p:nvSpPr>
        <p:spPr>
          <a:xfrm>
            <a:off x="2812585" y="2372359"/>
            <a:ext cx="6566830" cy="5868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400" dirty="0"/>
              <a:t>Lazer e Diversão</a:t>
            </a:r>
          </a:p>
        </p:txBody>
      </p:sp>
    </p:spTree>
    <p:extLst>
      <p:ext uri="{BB962C8B-B14F-4D97-AF65-F5344CB8AC3E}">
        <p14:creationId xmlns:p14="http://schemas.microsoft.com/office/powerpoint/2010/main" val="389609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F53376E-7690-4984-BF1E-0CC67A9F6D3A}"/>
              </a:ext>
            </a:extLst>
          </p:cNvPr>
          <p:cNvSpPr txBox="1">
            <a:spLocks/>
          </p:cNvSpPr>
          <p:nvPr/>
        </p:nvSpPr>
        <p:spPr>
          <a:xfrm>
            <a:off x="4330470" y="59095"/>
            <a:ext cx="3823630" cy="5868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Lazer e diversão</a:t>
            </a:r>
          </a:p>
          <a:p>
            <a:pPr algn="ctr"/>
            <a:r>
              <a:rPr lang="pt-BR" dirty="0"/>
              <a:t>Adrian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00149E4-740F-4AFB-947A-BE0501A7C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093" y="2383895"/>
            <a:ext cx="3203480" cy="180195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4F99009-3CD1-48C6-B01F-F8AB4BD38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63" y="2224152"/>
            <a:ext cx="3773138" cy="212144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F5335BB-E229-4953-AF0D-15767FE07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288" y="1565742"/>
            <a:ext cx="2761618" cy="355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1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E64DE7E-4901-42F8-B41A-B061637F9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91" y="2214696"/>
            <a:ext cx="4353886" cy="326121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1EC8069-81C5-4FAB-9D2D-7EAA6D0A1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701" y="2559427"/>
            <a:ext cx="4572000" cy="257175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36BF9DB8-0488-4DC7-920D-0F2F02912E58}"/>
              </a:ext>
            </a:extLst>
          </p:cNvPr>
          <p:cNvSpPr txBox="1">
            <a:spLocks/>
          </p:cNvSpPr>
          <p:nvPr/>
        </p:nvSpPr>
        <p:spPr>
          <a:xfrm>
            <a:off x="4330470" y="59095"/>
            <a:ext cx="3823630" cy="5868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Lazer e diversão</a:t>
            </a:r>
          </a:p>
          <a:p>
            <a:pPr algn="ctr"/>
            <a:r>
              <a:rPr lang="pt-BR" dirty="0"/>
              <a:t>Lucas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E825AAC-3D6A-4117-AFB1-416F6E774F97}"/>
              </a:ext>
            </a:extLst>
          </p:cNvPr>
          <p:cNvSpPr txBox="1"/>
          <p:nvPr/>
        </p:nvSpPr>
        <p:spPr>
          <a:xfrm>
            <a:off x="839601" y="1308683"/>
            <a:ext cx="3758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Sol e Praia......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E06AE1B-28ED-437B-9C08-3FEEE98D99E0}"/>
              </a:ext>
            </a:extLst>
          </p:cNvPr>
          <p:cNvSpPr txBox="1"/>
          <p:nvPr/>
        </p:nvSpPr>
        <p:spPr>
          <a:xfrm>
            <a:off x="6686027" y="1308683"/>
            <a:ext cx="475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... e uma gelada para acompanhar</a:t>
            </a:r>
          </a:p>
        </p:txBody>
      </p:sp>
    </p:spTree>
    <p:extLst>
      <p:ext uri="{BB962C8B-B14F-4D97-AF65-F5344CB8AC3E}">
        <p14:creationId xmlns:p14="http://schemas.microsoft.com/office/powerpoint/2010/main" val="1379882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36BF9DB8-0488-4DC7-920D-0F2F02912E58}"/>
              </a:ext>
            </a:extLst>
          </p:cNvPr>
          <p:cNvSpPr txBox="1">
            <a:spLocks/>
          </p:cNvSpPr>
          <p:nvPr/>
        </p:nvSpPr>
        <p:spPr>
          <a:xfrm>
            <a:off x="4330470" y="59095"/>
            <a:ext cx="3823630" cy="5868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Lazer e diversão</a:t>
            </a:r>
          </a:p>
          <a:p>
            <a:pPr algn="ctr"/>
            <a:r>
              <a:rPr lang="pt-BR" dirty="0"/>
              <a:t>Robson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F4D2DD2-F838-4F0B-9066-F6E82D49137E}"/>
              </a:ext>
            </a:extLst>
          </p:cNvPr>
          <p:cNvSpPr txBox="1"/>
          <p:nvPr/>
        </p:nvSpPr>
        <p:spPr>
          <a:xfrm>
            <a:off x="57510" y="1042026"/>
            <a:ext cx="6544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Nada melhor do que uma refrescada na cachoeira...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6E9414A-A54E-4170-9888-362D36EAE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335" y="2017688"/>
            <a:ext cx="2060976" cy="366396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06BDF7B-9F53-4EDF-956C-D41700407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7401" y="2272809"/>
            <a:ext cx="2747973" cy="366396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3EEA938-ED12-4153-BD37-BFBA55F4603A}"/>
              </a:ext>
            </a:extLst>
          </p:cNvPr>
          <p:cNvSpPr txBox="1"/>
          <p:nvPr/>
        </p:nvSpPr>
        <p:spPr>
          <a:xfrm>
            <a:off x="7042745" y="1786855"/>
            <a:ext cx="5117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... e ver o nascer do Sol na praia !!!!</a:t>
            </a:r>
          </a:p>
        </p:txBody>
      </p:sp>
    </p:spTree>
    <p:extLst>
      <p:ext uri="{BB962C8B-B14F-4D97-AF65-F5344CB8AC3E}">
        <p14:creationId xmlns:p14="http://schemas.microsoft.com/office/powerpoint/2010/main" val="420131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45E3CA-FC72-46D7-B051-F5F89FCFF097}"/>
              </a:ext>
            </a:extLst>
          </p:cNvPr>
          <p:cNvSpPr txBox="1">
            <a:spLocks/>
          </p:cNvSpPr>
          <p:nvPr/>
        </p:nvSpPr>
        <p:spPr>
          <a:xfrm>
            <a:off x="2812585" y="2372359"/>
            <a:ext cx="6566830" cy="5868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400" dirty="0"/>
              <a:t>Momentos em família</a:t>
            </a:r>
          </a:p>
        </p:txBody>
      </p:sp>
    </p:spTree>
    <p:extLst>
      <p:ext uri="{BB962C8B-B14F-4D97-AF65-F5344CB8AC3E}">
        <p14:creationId xmlns:p14="http://schemas.microsoft.com/office/powerpoint/2010/main" val="46938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F53376E-7690-4984-BF1E-0CC67A9F6D3A}"/>
              </a:ext>
            </a:extLst>
          </p:cNvPr>
          <p:cNvSpPr txBox="1">
            <a:spLocks/>
          </p:cNvSpPr>
          <p:nvPr/>
        </p:nvSpPr>
        <p:spPr>
          <a:xfrm>
            <a:off x="4330470" y="59095"/>
            <a:ext cx="3823630" cy="5868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Família</a:t>
            </a:r>
          </a:p>
          <a:p>
            <a:pPr algn="ctr"/>
            <a:r>
              <a:rPr lang="pt-BR" dirty="0"/>
              <a:t>Adrian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1253CA9-8055-4C60-8AE9-A11E670E32E9}"/>
              </a:ext>
            </a:extLst>
          </p:cNvPr>
          <p:cNvSpPr txBox="1"/>
          <p:nvPr/>
        </p:nvSpPr>
        <p:spPr>
          <a:xfrm>
            <a:off x="192948" y="1730716"/>
            <a:ext cx="6151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Que tal um churras com a família !!!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C80B684-73C0-4A2A-945F-D9526E58B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616" y="2501276"/>
            <a:ext cx="4484604" cy="262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12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F53376E-7690-4984-BF1E-0CC67A9F6D3A}"/>
              </a:ext>
            </a:extLst>
          </p:cNvPr>
          <p:cNvSpPr txBox="1">
            <a:spLocks/>
          </p:cNvSpPr>
          <p:nvPr/>
        </p:nvSpPr>
        <p:spPr>
          <a:xfrm>
            <a:off x="4330470" y="59095"/>
            <a:ext cx="3823630" cy="5868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Família</a:t>
            </a:r>
          </a:p>
          <a:p>
            <a:pPr algn="ctr"/>
            <a:r>
              <a:rPr lang="pt-BR" dirty="0"/>
              <a:t>Lucas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411987B-0253-45FB-84FB-845D1FBB5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023" y="2930747"/>
            <a:ext cx="4336134" cy="242823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41AA326-E746-426C-86D5-8A04DB9CE00A}"/>
              </a:ext>
            </a:extLst>
          </p:cNvPr>
          <p:cNvSpPr txBox="1"/>
          <p:nvPr/>
        </p:nvSpPr>
        <p:spPr>
          <a:xfrm>
            <a:off x="394282" y="1786747"/>
            <a:ext cx="5142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Almoço na casa dos pais e sogra !!!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r>
              <a:rPr lang="pt-BR" sz="2400" dirty="0"/>
              <a:t>E o melhor.....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4C24B7D-8366-4480-9074-33068EA5AFE4}"/>
              </a:ext>
            </a:extLst>
          </p:cNvPr>
          <p:cNvSpPr txBox="1"/>
          <p:nvPr/>
        </p:nvSpPr>
        <p:spPr>
          <a:xfrm>
            <a:off x="6842865" y="1786747"/>
            <a:ext cx="514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pt-BR" sz="2400" dirty="0"/>
              <a:t>... com aquele churrasquinho !!</a:t>
            </a:r>
          </a:p>
        </p:txBody>
      </p:sp>
    </p:spTree>
    <p:extLst>
      <p:ext uri="{BB962C8B-B14F-4D97-AF65-F5344CB8AC3E}">
        <p14:creationId xmlns:p14="http://schemas.microsoft.com/office/powerpoint/2010/main" val="303474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F53376E-7690-4984-BF1E-0CC67A9F6D3A}"/>
              </a:ext>
            </a:extLst>
          </p:cNvPr>
          <p:cNvSpPr txBox="1">
            <a:spLocks/>
          </p:cNvSpPr>
          <p:nvPr/>
        </p:nvSpPr>
        <p:spPr>
          <a:xfrm>
            <a:off x="4330470" y="59095"/>
            <a:ext cx="3823630" cy="5868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Família</a:t>
            </a:r>
          </a:p>
          <a:p>
            <a:pPr algn="ctr"/>
            <a:r>
              <a:rPr lang="pt-BR" dirty="0"/>
              <a:t>Robson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AF4A450-7CEC-4C96-A286-42928E8901C1}"/>
              </a:ext>
            </a:extLst>
          </p:cNvPr>
          <p:cNvSpPr txBox="1"/>
          <p:nvPr/>
        </p:nvSpPr>
        <p:spPr>
          <a:xfrm>
            <a:off x="352338" y="1308683"/>
            <a:ext cx="37414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Missa aos Domingos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Almoço em família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/>
              <a:t>Casa dos pais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/>
              <a:t>Casa da sogra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/>
              <a:t>Com os amigos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9570A4B-DC61-44AB-B136-2BBD31CF1C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590" b="18369"/>
          <a:stretch/>
        </p:blipFill>
        <p:spPr>
          <a:xfrm>
            <a:off x="6242285" y="1407802"/>
            <a:ext cx="3527181" cy="357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50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Galeria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TM10001114[[fn=Galeria]]</Template>
  <TotalTime>116</TotalTime>
  <Words>158</Words>
  <Application>Microsoft Office PowerPoint</Application>
  <PresentationFormat>Widescreen</PresentationFormat>
  <Paragraphs>43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6" baseType="lpstr">
      <vt:lpstr>Arial</vt:lpstr>
      <vt:lpstr>Gill Sans MT</vt:lpstr>
      <vt:lpstr>Galeria</vt:lpstr>
      <vt:lpstr>Final de semana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de semana</dc:title>
  <dc:creator>Fatec</dc:creator>
  <cp:lastModifiedBy>Fatec</cp:lastModifiedBy>
  <cp:revision>13</cp:revision>
  <dcterms:created xsi:type="dcterms:W3CDTF">2024-08-08T23:32:41Z</dcterms:created>
  <dcterms:modified xsi:type="dcterms:W3CDTF">2024-08-12T23:16:40Z</dcterms:modified>
</cp:coreProperties>
</file>